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0.45572354211663069</c:v>
                </c:pt>
                <c:pt idx="1">
                  <c:v>0.53347732181425489</c:v>
                </c:pt>
                <c:pt idx="2">
                  <c:v>2.1598272138228939E-3</c:v>
                </c:pt>
                <c:pt idx="3">
                  <c:v>8.6393088552915772E-3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0.82983682983682983</c:v>
                </c:pt>
                <c:pt idx="1">
                  <c:v>0.1701631701631702</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3.6717062634989202E-2</c:v>
                </c:pt>
                <c:pt idx="1">
                  <c:v>7.5593952483801297E-2</c:v>
                </c:pt>
                <c:pt idx="2">
                  <c:v>0.1814254859611231</c:v>
                </c:pt>
                <c:pt idx="3">
                  <c:v>0.70626349892008644</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0.96328293736501081</c:v>
                </c:pt>
                <c:pt idx="1">
                  <c:v>8.6393088552915772E-3</c:v>
                </c:pt>
                <c:pt idx="2">
                  <c:v>1.079913606911447E-2</c:v>
                </c:pt>
                <c:pt idx="3">
                  <c:v>2.1598272138228939E-3</c:v>
                </c:pt>
                <c:pt idx="4">
                  <c:v>4.3196544276457886E-3</c:v>
                </c:pt>
                <c:pt idx="5">
                  <c:v>1.079913606911447E-2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0.29501084598698479</c:v>
                </c:pt>
                <c:pt idx="1">
                  <c:v>0</c:v>
                </c:pt>
                <c:pt idx="2">
                  <c:v>0.64642082429501069</c:v>
                </c:pt>
                <c:pt idx="3">
                  <c:v>4.3383947939262474E-3</c:v>
                </c:pt>
                <c:pt idx="4">
                  <c:v>0</c:v>
                </c:pt>
                <c:pt idx="5">
                  <c:v>6.5075921908893707E-3</c:v>
                </c:pt>
                <c:pt idx="6">
                  <c:v>0</c:v>
                </c:pt>
                <c:pt idx="7">
                  <c:v>1.5184381778741859E-2</c:v>
                </c:pt>
                <c:pt idx="8">
                  <c:v>3.2537960954446853E-2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6</c:v>
                </c:pt>
                <c:pt idx="3" formatCode="0">
                  <c:v>45</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6.5048407496877756</c:v>
                </c:pt>
                <c:pt idx="1">
                  <c:v>6.0988299832094928</c:v>
                </c:pt>
                <c:pt idx="2">
                  <c:v>7.4860161391378588</c:v>
                </c:pt>
                <c:pt idx="3" formatCode="General">
                  <c:v>7.8788964161321111</c:v>
                </c:pt>
                <c:pt idx="4">
                  <c:v>6.096588319651647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7.3393608906108776</c:v>
                </c:pt>
                <c:pt idx="1">
                  <c:v>6.7802757958390529</c:v>
                </c:pt>
                <c:pt idx="2">
                  <c:v>8.0716997595833799</c:v>
                </c:pt>
                <c:pt idx="3" formatCode="General">
                  <c:v>8.2784530605964743</c:v>
                </c:pt>
                <c:pt idx="4">
                  <c:v>6.3007860953062638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9.1804208131935621</c:v>
                </c:pt>
                <c:pt idx="1">
                  <c:v>8.6474980728789479</c:v>
                </c:pt>
                <c:pt idx="2">
                  <c:v>7.7123289565349289</c:v>
                </c:pt>
                <c:pt idx="3">
                  <c:v>6.2198081858433181</c:v>
                </c:pt>
                <c:pt idx="4">
                  <c:v>9.3964428203290478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8.3386185474182799</c:v>
                </c:pt>
                <c:pt idx="1">
                  <c:v>7.8723268219443092</c:v>
                </c:pt>
                <c:pt idx="2">
                  <c:v>7.274678920936851</c:v>
                </c:pt>
                <c:pt idx="3">
                  <c:v>5.7967748611815244</c:v>
                </c:pt>
                <c:pt idx="4">
                  <c:v>9.0422069302225498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Sheet1!$B$2:$B$6</c:f>
              <c:numCache>
                <c:formatCode>0.0</c:formatCode>
                <c:ptCount val="5"/>
                <c:pt idx="0">
                  <c:v>6.4256465572561341</c:v>
                </c:pt>
                <c:pt idx="1">
                  <c:v>6.6550216847456527</c:v>
                </c:pt>
                <c:pt idx="2">
                  <c:v>6.8755557652702644</c:v>
                </c:pt>
                <c:pt idx="3">
                  <c:v>7.0636346925030447</c:v>
                </c:pt>
                <c:pt idx="4">
                  <c:v>7.1618149424571262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Sheet1!$B$2:$B$6</c:f>
              <c:numCache>
                <c:formatCode>0.0</c:formatCode>
                <c:ptCount val="5"/>
                <c:pt idx="0">
                  <c:v>7.7183283287914497</c:v>
                </c:pt>
                <c:pt idx="1">
                  <c:v>7.570471991398481</c:v>
                </c:pt>
                <c:pt idx="2">
                  <c:v>7.4350588150739609</c:v>
                </c:pt>
                <c:pt idx="3">
                  <c:v>7.413215503272002</c:v>
                </c:pt>
                <c:pt idx="4">
                  <c:v>7.3231163821412926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7.1618149424571262</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0.29217402821940741</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0.15988551578215482</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1.6691820131995243</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0.15988551578215482</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0.57349283901094417</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0.83620479864875819</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7.0587697933426492</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1.0223541676035452E-2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0.45961634260315165</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0.12813759998424334</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1.3377382939407374</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0.12813759998424246</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0.45961634260315165</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0.32439690803861332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7.4336665749697026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0.36443639250181814</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0.1915114009475003</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1.9993517500344415</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0.19151140094750119</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0.68693162413780051</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0.56813256687510361</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6.9930084590590251</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Sheet1!$B$2:$B$6</c:f>
              <c:numCache>
                <c:formatCode>0.0</c:formatCode>
                <c:ptCount val="5"/>
                <c:pt idx="0">
                  <c:v>7.2012203626316884</c:v>
                </c:pt>
                <c:pt idx="1">
                  <c:v>7.2900713210194157</c:v>
                </c:pt>
                <c:pt idx="2">
                  <c:v>7.3753601650415348</c:v>
                </c:pt>
                <c:pt idx="3">
                  <c:v>7.3949725161151916</c:v>
                </c:pt>
                <c:pt idx="4">
                  <c:v>7.4062011918464563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Sheet1!$B$2:$B$6</c:f>
              <c:numCache>
                <c:formatCode>0.0</c:formatCode>
                <c:ptCount val="5"/>
                <c:pt idx="0">
                  <c:v>7.8698245079749762</c:v>
                </c:pt>
                <c:pt idx="1">
                  <c:v>7.7436084198518138</c:v>
                </c:pt>
                <c:pt idx="2">
                  <c:v>7.5968504414678941</c:v>
                </c:pt>
                <c:pt idx="3">
                  <c:v>7.5940679795212054</c:v>
                </c:pt>
                <c:pt idx="4">
                  <c:v>7.5796212284014608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7.5968504414678941</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0.23067481068998186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0.127001816312863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1.325880874174608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0.12700181631286434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0.45554240382880096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1.5855836178030573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4.1551048266529493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0.12540709648995296</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0.20316997492138178</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5.6642270002489781E-2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0.59133723159618157</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5.6642270002489781E-2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0.18845763036501673</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9.1892398185194786</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9.5261041910715605E-2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0.2864748800264989</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7.9867054714511276E-2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0.83380067621837739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7.9867054714512165E-2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0.28647488002649801</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0.39778409065787024</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8.267443324909113</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0.2483198088169809</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9.7512138719082486E-2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1.0180128401391757</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9.7512138719082486E-2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0.3497659747255053</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0.30287408670906224</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8.5874501254422135</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0.38107579701125083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0.13867011269683349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1.4476962265755109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0.13867011269683349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0.49739537835828429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1.700089877491326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6.4115585649854134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0.1636474275246016</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0.23848257575089704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6.6487159098182147E-2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0.69411647160478651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6.6487159098182147E-2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0.23848257575089704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0.31005357831298141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8.9703059882982004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Sheet1!$B$2:$B$6</c:f>
              <c:numCache>
                <c:formatCode>0.0</c:formatCode>
                <c:ptCount val="5"/>
                <c:pt idx="0">
                  <c:v>7.8146646713667662</c:v>
                </c:pt>
                <c:pt idx="1">
                  <c:v>7.8326727384080206</c:v>
                </c:pt>
                <c:pt idx="2">
                  <c:v>7.9642835219796151</c:v>
                </c:pt>
                <c:pt idx="3">
                  <c:v>8.0064778109155839</c:v>
                </c:pt>
                <c:pt idx="4">
                  <c:v>8.0690401707520838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Sheet1!$B$2:$B$6</c:f>
              <c:numCache>
                <c:formatCode>0.0</c:formatCode>
                <c:ptCount val="5"/>
                <c:pt idx="0">
                  <c:v>8.4417253069964016</c:v>
                </c:pt>
                <c:pt idx="1">
                  <c:v>8.3527577931594426</c:v>
                </c:pt>
                <c:pt idx="2">
                  <c:v>8.3503029241427811</c:v>
                </c:pt>
                <c:pt idx="3">
                  <c:v>8.3413158936636584</c:v>
                </c:pt>
                <c:pt idx="4">
                  <c:v>8.2890566478264507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8.2890566478264507</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6.7594409098770569E-2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0.1807333859709086</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5.038711675083718E-2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0.52603432253411242</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5.038711675083718E-2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0.1807333859709086</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6.8891551906592241E-2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9.5913066773752842</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0.52369975380427647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0.16728587549240004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1.7464407145841978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0.16728587549240004</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0.60003716530072282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0.65233805846784954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6.5788529747443771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6.2973803402816664E-2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0.42837368093474737</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0.11942737949766258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1.2468048326069949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0.11942737949766347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0.42837368093474737</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0.19059394060833945</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8.279046939463214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0.31734840432946232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9.0894110151615415E-2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0.94892156446222398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9.0894110151614527E-2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0.32602778947935995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0.31410338289117412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8.4659905636915109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0.24633571074913174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0.36743552846811411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0.10243827819564455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1.0694410346730292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0.10243827819564366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0.36743552846811411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0.38290438827973539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8.53008608385786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Sheet1!$B$2:$B$6</c:f>
              <c:numCache>
                <c:formatCode>0.0</c:formatCode>
                <c:ptCount val="5"/>
                <c:pt idx="0">
                  <c:v>8.7367711114377027</c:v>
                </c:pt>
                <c:pt idx="1">
                  <c:v>8.8020991331881699</c:v>
                </c:pt>
                <c:pt idx="2">
                  <c:v>8.8273986035045855</c:v>
                </c:pt>
                <c:pt idx="3">
                  <c:v>8.8729490819118322</c:v>
                </c:pt>
                <c:pt idx="4">
                  <c:v>8.8761750919025939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Sheet1!$B$2:$B$6</c:f>
              <c:numCache>
                <c:formatCode>0.0</c:formatCode>
                <c:ptCount val="5"/>
                <c:pt idx="0">
                  <c:v>9.1588742754309411</c:v>
                </c:pt>
                <c:pt idx="1">
                  <c:v>9.105562456107263</c:v>
                </c:pt>
                <c:pt idx="2">
                  <c:v>9.0440828700343108</c:v>
                </c:pt>
                <c:pt idx="3">
                  <c:v>8.9851259624770563</c:v>
                </c:pt>
                <c:pt idx="4">
                  <c:v>8.9348629955985537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5.7525888246331647E-2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0.22875631499992721</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6.37755503194537E-2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0.66580766215355425</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6.37755503194537E-2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0.22875631499992721</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0.28202186113682792</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9.1286224558505751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0.12181362385243411</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5.7038571146748041E-2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0.59547455909936886</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5.7038571146748041E-2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0.20459146621289648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0.1761215861261114</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9.355380636129766</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0.11898020913199048</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0.22490731704614042</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6.2702478467068445E-2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0.65460494484607423</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6.2702478467068445E-2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0.22490731704614042</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0.20756297348883024</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8.9926197343124805</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Sheet1!$B$2:$B$6</c:f>
              <c:numCache>
                <c:formatCode>0.0</c:formatCode>
                <c:ptCount val="5"/>
                <c:pt idx="0">
                  <c:v>8.401685626551</c:v>
                </c:pt>
                <c:pt idx="1">
                  <c:v>8.4199761360745544</c:v>
                </c:pt>
                <c:pt idx="2">
                  <c:v>8.4202027142768827</c:v>
                </c:pt>
                <c:pt idx="3">
                  <c:v>8.4592626593758364</c:v>
                </c:pt>
                <c:pt idx="4">
                  <c:v>8.4627120801415323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Sheet1!$B$2:$B$6</c:f>
              <c:numCache>
                <c:formatCode>0.0</c:formatCode>
                <c:ptCount val="5"/>
                <c:pt idx="0">
                  <c:v>8.8141045592251768</c:v>
                </c:pt>
                <c:pt idx="1">
                  <c:v>8.8001854746915757</c:v>
                </c:pt>
                <c:pt idx="2">
                  <c:v>8.6913677185569238</c:v>
                </c:pt>
                <c:pt idx="3">
                  <c:v>8.6772988226543806</c:v>
                </c:pt>
                <c:pt idx="4">
                  <c:v>8.6498376375799033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8.8141045592251768</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0.32800159706404219</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9.8030329624016588E-2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1.0234226793837635</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9.8030329624016588E-2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0.35162467200503222</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0.69241728095988719</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7.9221384004503417</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0.20970757116090866</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0.24928493602004309</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6.9498776377093563E-2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0.72555732706944553</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6.9498776377093563E-2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0.24928493602004309</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0.20221861846511224</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9.1178078111489214</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0.11514466477490792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0.19083366545507552</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5.3202999156022557E-2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0.5554317337944461</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5.3202999156022557E-2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0.19083366545507552</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0.23386801383832179</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9.1942346407171023</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0.244674347580907</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7.2043753165770497E-2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0.75212652227694576</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7.2043753165770497E-2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0.25841350502527582</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0.19047569992285318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9.0222373845843382</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Sheet1!$B$2:$B$6</c:f>
              <c:numCache>
                <c:formatCode>0.0</c:formatCode>
                <c:ptCount val="5"/>
                <c:pt idx="0">
                  <c:v>8.2344935364759735</c:v>
                </c:pt>
                <c:pt idx="1">
                  <c:v>8.2551904498698114</c:v>
                </c:pt>
                <c:pt idx="2">
                  <c:v>8.2700309880954208</c:v>
                </c:pt>
                <c:pt idx="3">
                  <c:v>8.2986229591658454</c:v>
                </c:pt>
                <c:pt idx="4">
                  <c:v>8.3014405678652476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Sheet1!$B$2:$B$6</c:f>
              <c:numCache>
                <c:formatCode>0.0</c:formatCode>
                <c:ptCount val="5"/>
                <c:pt idx="0">
                  <c:v>8.599084173113317</c:v>
                </c:pt>
                <c:pt idx="1">
                  <c:v>8.5953864870314387</c:v>
                </c:pt>
                <c:pt idx="2">
                  <c:v>8.4926163876962271</c:v>
                </c:pt>
                <c:pt idx="3">
                  <c:v>8.4246075698896927</c:v>
                </c:pt>
                <c:pt idx="4">
                  <c:v>8.361415439152891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8.599084173113317</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0.31872953857668129</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0.30015549872798619</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8.3681108924985814E-2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0.87361885896211788</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8.3681108924986702E-2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0.3001554987279853</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0.61425268038463443</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8.1379995562592864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1.04654108888802E-2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0.1978320232993287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5.5154088999596951E-2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0.57580083387895087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5.5154088999596951E-2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0.1978320232993287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0.36048556792819397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9.1942704442280299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0.26834132465546379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0.26964560592257758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7.5175178918842178E-2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0.78481816114824099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7.5175178918844843E-2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0.2696456059225758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0.51760073229448622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7.7123289565349289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0.26459607101636351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7.9829714115938977E-2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0.83341084568748602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7.9829714115939865E-2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0.28634094315435021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0.3473189326967514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8.1001914162772231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5.7216455415778356E-2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0.23480400666310786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6.5461601539425374E-2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0.68340979675556213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6.5461601539425374E-2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0.23480400666310786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0.5050995789809658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8.4698065565026752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0.13180666053891699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0.19588408099750865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5.4611017249690974E-2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0.57013124215648858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5.4611017249690974E-2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0.19588408099750865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0.45324051681155453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9.0539908734303651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2.8786743809508408E-2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0.13164474917455848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3.670157182448186E-2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0.38315918265571014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3.670157182448186E-2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0.13164474917455848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8.007533411253398E-2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9.5250014085607084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Sheet1!$B$2:$B$6</c:f>
              <c:numCache>
                <c:formatCode>0.0</c:formatCode>
                <c:ptCount val="5"/>
                <c:pt idx="0">
                  <c:v>7.2793298854983917</c:v>
                </c:pt>
                <c:pt idx="1">
                  <c:v>7.5933950333818103</c:v>
                </c:pt>
                <c:pt idx="2">
                  <c:v>7.67701066175088</c:v>
                </c:pt>
                <c:pt idx="3">
                  <c:v>7.7639795631053117</c:v>
                </c:pt>
                <c:pt idx="4">
                  <c:v>7.8070131623816152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Sheet1!$B$2:$B$6</c:f>
              <c:numCache>
                <c:formatCode>0.0</c:formatCode>
                <c:ptCount val="5"/>
                <c:pt idx="0">
                  <c:v>8.4191515083299588</c:v>
                </c:pt>
                <c:pt idx="1">
                  <c:v>8.2468363863889724</c:v>
                </c:pt>
                <c:pt idx="2">
                  <c:v>8.1826205981213658</c:v>
                </c:pt>
                <c:pt idx="3">
                  <c:v>8.1120381201081084</c:v>
                </c:pt>
                <c:pt idx="4">
                  <c:v>8.100336911050471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7.9851720882944663</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0.20875603710409152</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0.4343025897089916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0.12108031493628246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1.2640612431681788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0.12108031493628246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0.4343025897089916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0.11130074641865662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8.539315686745276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0.21186168211390921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2.5088381285191801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0.24031344396249388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0.22594669172201165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8.6474980728789479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0.14168473654707814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0.24748178647195118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2.5836746033725007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0.24748178647195118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5.0136213377047767E-3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7.4860161391378588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0.67777647218570269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0.4980151111254516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0.13884288955887136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1.4494999924075822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0.13884288955887136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0.49801511112545427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0.16554331818742085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9.1804208131935621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1.2499864359070907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0.47897438120696911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0.13353447641611016</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1.39408091524363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0.13353447641610927</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0.47897438120696911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0.26830556244115478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7.9611934981595116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0.4287549676945126</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0.21437015815036187</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2.2379939195921645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0.21437015815036276</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0.76892362635513489</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0.28249358358855048</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6.096588319651647</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Sheet1!$B$2:$B$6</c:f>
              <c:numCache>
                <c:formatCode>0.0</c:formatCode>
                <c:ptCount val="5"/>
                <c:pt idx="0">
                  <c:v>5.734388727587679</c:v>
                </c:pt>
                <c:pt idx="1">
                  <c:v>6.2477683940858153</c:v>
                </c:pt>
                <c:pt idx="2">
                  <c:v>6.3018353664486337</c:v>
                </c:pt>
                <c:pt idx="3">
                  <c:v>6.3161441231447988</c:v>
                </c:pt>
                <c:pt idx="4">
                  <c:v>6.6743523255592789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Sheet1!$B$2:$B$6</c:f>
              <c:numCache>
                <c:formatCode>0.0</c:formatCode>
                <c:ptCount val="5"/>
                <c:pt idx="0">
                  <c:v>7.6387120529717354</c:v>
                </c:pt>
                <c:pt idx="1">
                  <c:v>7.1932848689732776</c:v>
                </c:pt>
                <c:pt idx="2">
                  <c:v>7.0349446824033084</c:v>
                </c:pt>
                <c:pt idx="3">
                  <c:v>7.0297841634292144</c:v>
                </c:pt>
                <c:pt idx="4">
                  <c:v>7.010177166596363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6.3018353664486337</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0.19373896538576929</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0.67346179220813163</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0.18775611251305868</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1.9601470736227906</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0.18775611251305691</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0.6734617922081334</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9.2067759397536975E-2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6.5048407496877756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0.40927894023720501</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0.64038515390243855</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0.17853459305177477</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1.8638757238145001</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0.17853459305177477</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0.64038515390243766</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0.44652106538862846</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6.0988299832094928</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Sheet1!$B$2:$B$6</c:f>
              <c:numCache>
                <c:formatCode>0.0</c:formatCode>
                <c:ptCount val="5"/>
                <c:pt idx="0">
                  <c:v>6.5817711037600786</c:v>
                </c:pt>
                <c:pt idx="1">
                  <c:v>6.7512301313365084</c:v>
                </c:pt>
                <c:pt idx="2">
                  <c:v>6.8505167124409114</c:v>
                </c:pt>
                <c:pt idx="3">
                  <c:v>6.9025198903570972</c:v>
                </c:pt>
                <c:pt idx="4">
                  <c:v>6.9141593604773126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Sheet1!$B$2:$B$6</c:f>
              <c:numCache>
                <c:formatCode>0.0</c:formatCode>
                <c:ptCount val="5"/>
                <c:pt idx="0">
                  <c:v>7.1787834462418951</c:v>
                </c:pt>
                <c:pt idx="1">
                  <c:v>7.088464325303689</c:v>
                </c:pt>
                <c:pt idx="2">
                  <c:v>7.0789065032557774</c:v>
                </c:pt>
                <c:pt idx="3">
                  <c:v>7.0716511185536044</c:v>
                </c:pt>
                <c:pt idx="4">
                  <c:v>7.0606464696391766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7.1787834462418951</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0.18279195730545705</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8.9499299750124273E-2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0.93435994252541299</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8.9499299750124273E-2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0.32102474856524221</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0.55181744307312286</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7.2594673034660993</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0.79348590831243282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0.52044807996137443</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0.14509703354965264</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1.5147923649299004</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0.14509703354965353</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0.52004496415997004</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7.8788964161321111</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0.18218413673532297</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0.35399777991646086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9.869193436711754E-2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1.0303297386732329</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9.8691934367118428E-2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0.35399777991645909</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0.46755931911343662</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6.2198081858433181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0.12132748327283682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8.5112525836836816E-2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0.88856264765344051</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8.5112525836836816E-2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0.30528984341562104</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0.58648609424093134</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6.9553226796218564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8.3223360219320863E-2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0.12284582015811418</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1.2824928662334401</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0.12284582015811374</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0.44063527467425612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0.60933470706310899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4.7467025368396003</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3.5595200031263374E-2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0.47087108140269862</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0.13127533701521088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1.3704958216543561</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0.13127533701520999</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0.47087108140269862</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0.69132659838485822</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6.6095450621051626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0.25288330026626937</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0.14109446252190772</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3.9336081254697675E-2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0.41066308588925438</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3.9336081254697675E-2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0.14109446252190772</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0.19473694824802479</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8.9640572303838599</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0.27487126501325587</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0.11519793236501386</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1.2026500069177493</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0.11519793236501386</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0.41320309070533234</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0.47902485360748237</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8.0403700232288422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1.7176172112059662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0.40553687618718826</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0.11306064907400692</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1.1803370737604961</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0.11306064907400692</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0.40553687618718914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0.32219395851447352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6.619031071295753</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0.81604075280430255</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0.4123183258649048</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0.11495126654247034</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1.2000748508615722</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0.11495126654246945</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0.41231832586490569</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0.12869953704508141</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8.2278513784514011</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0.30959363022433006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0.13048248505787097</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1.362218560141037</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0.13048248505787186</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0.46802720328337344</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0.96198506365104386</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7.9025193149231816</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0.20051741096791975</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0.35029305329198568</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9.7659084282700093E-2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1.019546930894748</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9.7659084282700093E-2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0.35029305329198568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0.9147857554217147</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6.7218301526115578</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Sheet1!$B$2:$B$6</c:f>
              <c:numCache>
                <c:formatCode>0.0</c:formatCode>
                <c:ptCount val="5"/>
                <c:pt idx="0">
                  <c:v>8.9457951877706137</c:v>
                </c:pt>
                <c:pt idx="1">
                  <c:v>8.9638943746475555</c:v>
                </c:pt>
                <c:pt idx="2">
                  <c:v>9.0089578721791579</c:v>
                </c:pt>
                <c:pt idx="3">
                  <c:v>9.0480491197180015</c:v>
                </c:pt>
                <c:pt idx="4">
                  <c:v>9.0531718585877492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Sheet1!$B$2:$B$6</c:f>
              <c:numCache>
                <c:formatCode>0.0</c:formatCode>
                <c:ptCount val="5"/>
                <c:pt idx="0">
                  <c:v>9.3964428203290478</c:v>
                </c:pt>
                <c:pt idx="1">
                  <c:v>9.3693157328141794</c:v>
                </c:pt>
                <c:pt idx="2">
                  <c:v>9.2518175987249762</c:v>
                </c:pt>
                <c:pt idx="3">
                  <c:v>9.2006818657164189</c:v>
                </c:pt>
                <c:pt idx="4">
                  <c:v>9.1980190551115246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7.1578830413960404E-2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0.21216052542917474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5.9148768265979257E-2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0.61750471648100103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5.9148768265979257E-2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0.21216052542917474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0.17361838123192186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9.3964428203290478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Sheet1!$B$2:$B$6</c:f>
              <c:numCache>
                <c:formatCode>0.0</c:formatCode>
                <c:ptCount val="5"/>
                <c:pt idx="0">
                  <c:v>8.8998756369595355</c:v>
                </c:pt>
                <c:pt idx="1">
                  <c:v>8.9709410338728333</c:v>
                </c:pt>
                <c:pt idx="2">
                  <c:v>9.0455766756657017</c:v>
                </c:pt>
                <c:pt idx="3">
                  <c:v>9.0550743043527469</c:v>
                </c:pt>
                <c:pt idx="4">
                  <c:v>9.1323012577636877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Sheet1!$B$2:$B$6</c:f>
              <c:numCache>
                <c:formatCode>0.0</c:formatCode>
                <c:ptCount val="5"/>
                <c:pt idx="0">
                  <c:v>9.4306509532194269</c:v>
                </c:pt>
                <c:pt idx="1">
                  <c:v>9.418050657189772</c:v>
                </c:pt>
                <c:pt idx="2">
                  <c:v>9.3106942134394988</c:v>
                </c:pt>
                <c:pt idx="3">
                  <c:v>9.2494442097639915</c:v>
                </c:pt>
                <c:pt idx="4">
                  <c:v>9.2447996753403352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0.24416035232204258</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0.18288485418154998</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5.0986930002457242E-2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0.53229628745309654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5.0986930002457242E-2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0.18288485418154998</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0.16166046486629959</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9.4306509532194269</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Sheet1!$B$2:$B$6</c:f>
              <c:numCache>
                <c:formatCode>0.0</c:formatCode>
                <c:ptCount val="5"/>
                <c:pt idx="0">
                  <c:v>8.0340897204020116</c:v>
                </c:pt>
                <c:pt idx="1">
                  <c:v>8.1492592427178163</c:v>
                </c:pt>
                <c:pt idx="2">
                  <c:v>8.1531885693079893</c:v>
                </c:pt>
                <c:pt idx="3">
                  <c:v>8.1916437868042475</c:v>
                </c:pt>
                <c:pt idx="4">
                  <c:v>8.2127535662660165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Sheet1!$B$2:$B$6</c:f>
              <c:numCache>
                <c:formatCode>0.0</c:formatCode>
                <c:ptCount val="5"/>
                <c:pt idx="0">
                  <c:v>8.5087038421915651</c:v>
                </c:pt>
                <c:pt idx="1">
                  <c:v>8.4717112581277387</c:v>
                </c:pt>
                <c:pt idx="2">
                  <c:v>8.4462190339089336</c:v>
                </c:pt>
                <c:pt idx="3">
                  <c:v>8.3675928519970295</c:v>
                </c:pt>
                <c:pt idx="4">
                  <c:v>8.3356967490962379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8.5087038421915651</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0.21985490611243641</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7.2825503141998205E-2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0.76028788068865349</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7.2825503141997316E-2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0.26121756148448938</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0.39558280083812924</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8.5087038421915651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Royal United Hospital (76)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Royal United Hospital (76)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Royal United Hospital (76)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Royal United Hospital (76)</c:v>
                </c:pt>
              </c:strCache>
            </c:strRef>
          </c:cat>
          <c:val>
            <c:numRef>
              <c:f>Sheet1!$G$2:$G$3</c:f>
              <c:numCache>
                <c:formatCode>0.0;;</c:formatCode>
                <c:ptCount val="2"/>
                <c:pt idx="0">
                  <c:v>6.9930084590590251</c:v>
                </c:pt>
                <c:pt idx="1">
                  <c:v>6.9930059960403641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Royal United Hospital (76)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Royal United Hospital (76)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Royal United Hospital (76)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3.0069915409409749</c:v>
                </c:pt>
                <c:pt idx="1">
                  <c:v>3.0069940039596359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United Hospital (81)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United Hospital (81)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United Hospital (81)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United Hospital (81)</c:v>
                </c:pt>
              </c:strCache>
            </c:strRef>
          </c:cat>
          <c:val>
            <c:numRef>
              <c:f>Sheet1!$G$2:$G$3</c:f>
              <c:numCache>
                <c:formatCode>0.0;;</c:formatCode>
                <c:ptCount val="2"/>
                <c:pt idx="0">
                  <c:v>7.4336665749697026</c:v>
                </c:pt>
                <c:pt idx="1">
                  <c:v>7.4336650089161198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United Hospital (81)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United Hospital (81)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United Hospital (81)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2.5663334250302974</c:v>
                </c:pt>
                <c:pt idx="1">
                  <c:v>2.5663349910838802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Royal United Hospital (444)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Royal United Hospital (444)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Royal United Hospital (444)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Royal United Hospital (444)</c:v>
                </c:pt>
              </c:strCache>
            </c:strRef>
          </c:cat>
          <c:val>
            <c:numRef>
              <c:f>Sheet1!$G$2:$G$3</c:f>
              <c:numCache>
                <c:formatCode>0.0;;</c:formatCode>
                <c:ptCount val="2"/>
                <c:pt idx="0">
                  <c:v>7.0587697933426492</c:v>
                </c:pt>
                <c:pt idx="1">
                  <c:v>7.0587849084162144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Royal United Hospital (444)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Royal United Hospital (444)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(444)</c:v>
                </c:pt>
                <c:pt idx="1">
                  <c:v>Royal United Hospital (444)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2.9412302066573508</c:v>
                </c:pt>
                <c:pt idx="1">
                  <c:v>2.9412150915837856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Sheet1!$G$2:$G$3</c:f>
              <c:numCache>
                <c:formatCode>0.0;;</c:formatCode>
                <c:ptCount val="2"/>
                <c:pt idx="0">
                  <c:v>8.5874501254422135</c:v>
                </c:pt>
                <c:pt idx="1">
                  <c:v>8.5874393039080132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1.4125498745577865</c:v>
                </c:pt>
                <c:pt idx="1">
                  <c:v>1.4125606960919868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Sheet1!$G$2:$G$3</c:f>
              <c:numCache>
                <c:formatCode>0.0;;</c:formatCode>
                <c:ptCount val="2"/>
                <c:pt idx="0">
                  <c:v>6.4115585649854134</c:v>
                </c:pt>
                <c:pt idx="1">
                  <c:v>6.4115581737427041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3.5884414350145866</c:v>
                </c:pt>
                <c:pt idx="1">
                  <c:v>3.5884418262572959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Sheet1!$G$2:$G$3</c:f>
              <c:numCache>
                <c:formatCode>0.0;;</c:formatCode>
                <c:ptCount val="2"/>
                <c:pt idx="0">
                  <c:v>8.267443324909113</c:v>
                </c:pt>
                <c:pt idx="1">
                  <c:v>8.2674627332003592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1.732556675090887</c:v>
                </c:pt>
                <c:pt idx="1">
                  <c:v>1.7325372667996408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Sheet1!$G$2:$G$3</c:f>
              <c:numCache>
                <c:formatCode>0.0;;</c:formatCode>
                <c:ptCount val="2"/>
                <c:pt idx="0">
                  <c:v>9.1892398185194786</c:v>
                </c:pt>
                <c:pt idx="1">
                  <c:v>9.1892662194025085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0.81076018148052142</c:v>
                </c:pt>
                <c:pt idx="1">
                  <c:v>0.81073378059749146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Sheet1!$G$2:$G$3</c:f>
              <c:numCache>
                <c:formatCode>0.0;;</c:formatCode>
                <c:ptCount val="2"/>
                <c:pt idx="0">
                  <c:v>4.1551048266529493</c:v>
                </c:pt>
                <c:pt idx="1">
                  <c:v>4.1551269649995337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(450)</c:v>
                </c:pt>
                <c:pt idx="1">
                  <c:v>Royal United Hospital (450)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5.8448951733470507</c:v>
                </c:pt>
                <c:pt idx="1">
                  <c:v>5.8448730350004663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United Hospital (449)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United Hospital (449)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United Hospital (449)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United Hospital (449)</c:v>
                </c:pt>
              </c:strCache>
            </c:strRef>
          </c:cat>
          <c:val>
            <c:numRef>
              <c:f>Sheet1!$G$2:$G$3</c:f>
              <c:numCache>
                <c:formatCode>0.0;;</c:formatCode>
                <c:ptCount val="2"/>
                <c:pt idx="0">
                  <c:v>8.9703059882982004</c:v>
                </c:pt>
                <c:pt idx="1">
                  <c:v>8.9703143355919721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United Hospital (449)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United Hospital (449)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United Hospital (449)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1.0296940117017996</c:v>
                </c:pt>
                <c:pt idx="1">
                  <c:v>1.0296856644080279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Royal United Hospital (311)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Royal United Hospital (311)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Royal United Hospital (311)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Royal United Hospital (311)</c:v>
                </c:pt>
              </c:strCache>
            </c:strRef>
          </c:cat>
          <c:val>
            <c:numRef>
              <c:f>Sheet1!$G$2:$G$3</c:f>
              <c:numCache>
                <c:formatCode>0.0;;</c:formatCode>
                <c:ptCount val="2"/>
                <c:pt idx="0">
                  <c:v>8.53008608385786</c:v>
                </c:pt>
                <c:pt idx="1">
                  <c:v>8.5300923298211906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Royal United Hospital (311)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Royal United Hospital (311)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(311)</c:v>
                </c:pt>
                <c:pt idx="1">
                  <c:v>Royal United Hospital (311)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1.46991391614214</c:v>
                </c:pt>
                <c:pt idx="1">
                  <c:v>1.4699076701788094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(253)</c:v>
                </c:pt>
                <c:pt idx="1">
                  <c:v>Royal United Hospital (253)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(253)</c:v>
                </c:pt>
                <c:pt idx="1">
                  <c:v>Royal United Hospital (253)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(253)</c:v>
                </c:pt>
                <c:pt idx="1">
                  <c:v>Royal United Hospital (253)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(253)</c:v>
                </c:pt>
                <c:pt idx="1">
                  <c:v>Royal United Hospital (253)</c:v>
                </c:pt>
              </c:strCache>
            </c:strRef>
          </c:cat>
          <c:val>
            <c:numRef>
              <c:f>Sheet1!$G$2:$G$3</c:f>
              <c:numCache>
                <c:formatCode>0.0;;</c:formatCode>
                <c:ptCount val="2"/>
                <c:pt idx="0">
                  <c:v>8.4659905636915109</c:v>
                </c:pt>
                <c:pt idx="1">
                  <c:v>8.4660215836572377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(253)</c:v>
                </c:pt>
                <c:pt idx="1">
                  <c:v>Royal United Hospital (253)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(253)</c:v>
                </c:pt>
                <c:pt idx="1">
                  <c:v>Royal United Hospital (253)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(253)</c:v>
                </c:pt>
                <c:pt idx="1">
                  <c:v>Royal United Hospital (253)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1.5340094363084891</c:v>
                </c:pt>
                <c:pt idx="1">
                  <c:v>1.5339784163427623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Royal United Hospital (156)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Royal United Hospital (156)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Royal United Hospital (156)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Royal United Hospital (156)</c:v>
                </c:pt>
              </c:strCache>
            </c:strRef>
          </c:cat>
          <c:val>
            <c:numRef>
              <c:f>Sheet1!$G$2:$G$3</c:f>
              <c:numCache>
                <c:formatCode>0.0;;</c:formatCode>
                <c:ptCount val="2"/>
                <c:pt idx="0">
                  <c:v>8.279046939463214</c:v>
                </c:pt>
                <c:pt idx="1">
                  <c:v>8.2790201702104209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Royal United Hospital (156)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Royal United Hospital (156)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Royal United Hospital (156)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1.720953060536786</c:v>
                </c:pt>
                <c:pt idx="1">
                  <c:v>1.7209798297895791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Royal United Hospital (201)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Royal United Hospital (201)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Royal United Hospital (201)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Royal United Hospital (201)</c:v>
                </c:pt>
              </c:strCache>
            </c:strRef>
          </c:cat>
          <c:val>
            <c:numRef>
              <c:f>Sheet1!$G$2:$G$3</c:f>
              <c:numCache>
                <c:formatCode>0.0;;</c:formatCode>
                <c:ptCount val="2"/>
                <c:pt idx="0">
                  <c:v>6.5788529747443771</c:v>
                </c:pt>
                <c:pt idx="1">
                  <c:v>6.5788592955962404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Royal United Hospital (201)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Royal United Hospital (201)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Royal United Hospital (201)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3.4211470252556229</c:v>
                </c:pt>
                <c:pt idx="1">
                  <c:v>3.4211407044037596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Sheet1!$G$2:$G$3</c:f>
              <c:numCache>
                <c:formatCode>0.0;;</c:formatCode>
                <c:ptCount val="2"/>
                <c:pt idx="0">
                  <c:v>9.5913066773752842</c:v>
                </c:pt>
                <c:pt idx="1">
                  <c:v>9.5913134093399428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0.4086933226247158</c:v>
                </c:pt>
                <c:pt idx="1">
                  <c:v>0.40868659066005719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Sheet1!$G$2:$G$3</c:f>
              <c:numCache>
                <c:formatCode>0.0;;</c:formatCode>
                <c:ptCount val="2"/>
                <c:pt idx="0">
                  <c:v>8.9926197343124805</c:v>
                </c:pt>
                <c:pt idx="1">
                  <c:v>8.9926168556642185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1.0073802656875195</c:v>
                </c:pt>
                <c:pt idx="1">
                  <c:v>1.0073831443357815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United Hospital (456)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United Hospital (456)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United Hospital (456)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United Hospital (456)</c:v>
                </c:pt>
              </c:strCache>
            </c:strRef>
          </c:cat>
          <c:val>
            <c:numRef>
              <c:f>Sheet1!$G$2:$G$3</c:f>
              <c:numCache>
                <c:formatCode>0.0;;</c:formatCode>
                <c:ptCount val="2"/>
                <c:pt idx="0">
                  <c:v>9.355380636129766</c:v>
                </c:pt>
                <c:pt idx="1">
                  <c:v>9.3553911838052901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United Hospital (456)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United Hospital (456)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United Hospital (456)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0.644619363870234</c:v>
                </c:pt>
                <c:pt idx="1">
                  <c:v>0.64460881619470989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United Hospital (449)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United Hospital (449)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United Hospital (449)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United Hospital (449)</c:v>
                </c:pt>
              </c:strCache>
            </c:strRef>
          </c:cat>
          <c:val>
            <c:numRef>
              <c:f>Sheet1!$G$2:$G$3</c:f>
              <c:numCache>
                <c:formatCode>0.0;;</c:formatCode>
                <c:ptCount val="2"/>
                <c:pt idx="0">
                  <c:v>0</c:v>
                </c:pt>
                <c:pt idx="1">
                  <c:v>9.1286211699631377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United Hospital (449)</c:v>
                </c:pt>
              </c:strCache>
            </c:strRef>
          </c:cat>
          <c:val>
            <c:numRef>
              <c:f>Sheet1!$H$2:$H$3</c:f>
              <c:numCache>
                <c:formatCode>0.0;;</c:formatCode>
                <c:ptCount val="2"/>
                <c:pt idx="0">
                  <c:v>9.1286224558505751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United Hospital (449)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Royal United Hospital (449)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0.87137754414942492</c:v>
                </c:pt>
                <c:pt idx="1">
                  <c:v>0.87137883003686234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Sheet1!$G$2:$G$3</c:f>
              <c:numCache>
                <c:formatCode>0.0;;</c:formatCode>
                <c:ptCount val="2"/>
                <c:pt idx="0">
                  <c:v>9.0222373845843382</c:v>
                </c:pt>
                <c:pt idx="1">
                  <c:v>9.0222339724323568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United Hospital (427)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0.97776261541566178</c:v>
                </c:pt>
                <c:pt idx="1">
                  <c:v>0.97776602756764319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Royal United Hospital (457)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Royal United Hospital (457)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Royal United Hospital (457)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Royal United Hospital (457)</c:v>
                </c:pt>
              </c:strCache>
            </c:strRef>
          </c:cat>
          <c:val>
            <c:numRef>
              <c:f>Sheet1!$G$2:$G$3</c:f>
              <c:numCache>
                <c:formatCode>0.0;;</c:formatCode>
                <c:ptCount val="2"/>
                <c:pt idx="0">
                  <c:v>9.1942346407171023</c:v>
                </c:pt>
                <c:pt idx="1">
                  <c:v>9.1942387621590314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Royal United Hospital (457)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Royal United Hospital (457)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Royal United Hospital (457)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0.80576535928289772</c:v>
                </c:pt>
                <c:pt idx="1">
                  <c:v>0.80576123784096865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Royal United Hospital (453)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Royal United Hospital (453)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Royal United Hospital (453)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Royal United Hospital (453)</c:v>
                </c:pt>
              </c:strCache>
            </c:strRef>
          </c:cat>
          <c:val>
            <c:numRef>
              <c:f>Sheet1!$G$2:$G$3</c:f>
              <c:numCache>
                <c:formatCode>0.0;;</c:formatCode>
                <c:ptCount val="2"/>
                <c:pt idx="0">
                  <c:v>9.1178078111489214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Royal United Hospital (453)</c:v>
                </c:pt>
              </c:strCache>
            </c:strRef>
          </c:cat>
          <c:val>
            <c:numRef>
              <c:f>Sheet1!$H$2:$H$3</c:f>
              <c:numCache>
                <c:formatCode>0.0;;</c:formatCode>
                <c:ptCount val="2"/>
                <c:pt idx="0">
                  <c:v>0</c:v>
                </c:pt>
                <c:pt idx="1">
                  <c:v>9.1178094085073003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Royal United Hospital (453)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Royal United Hospital (453)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0.88219218885107864</c:v>
                </c:pt>
                <c:pt idx="1">
                  <c:v>0.88219059149269974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United Hospital (456)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United Hospital (456)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United Hospital (456)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United Hospital (456)</c:v>
                </c:pt>
              </c:strCache>
            </c:strRef>
          </c:cat>
          <c:val>
            <c:numRef>
              <c:f>Sheet1!$G$2:$G$3</c:f>
              <c:numCache>
                <c:formatCode>0.0;;</c:formatCode>
                <c:ptCount val="2"/>
                <c:pt idx="0">
                  <c:v>7.9221384004503417</c:v>
                </c:pt>
                <c:pt idx="1">
                  <c:v>7.9221446966748177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United Hospital (456)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United Hospital (456)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Royal United Hospital (456)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2.0778615995496583</c:v>
                </c:pt>
                <c:pt idx="1">
                  <c:v>2.0778553033251823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Royal United Hospital (411)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Royal United Hospital (411)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Royal United Hospital (411)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Royal United Hospital (411)</c:v>
                </c:pt>
              </c:strCache>
            </c:strRef>
          </c:cat>
          <c:val>
            <c:numRef>
              <c:f>Sheet1!$G$2:$G$3</c:f>
              <c:numCache>
                <c:formatCode>0.0;;</c:formatCode>
                <c:ptCount val="2"/>
                <c:pt idx="0">
                  <c:v>8.1001914162772231</c:v>
                </c:pt>
                <c:pt idx="1">
                  <c:v>8.1001945570367937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Royal United Hospital (411)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Royal United Hospital (411)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Royal United Hospital (411)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1.8998085837227769</c:v>
                </c:pt>
                <c:pt idx="1">
                  <c:v>1.8998054429632063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Royal United Hospital (435)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Royal United Hospital (435)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Royal United Hospital (435)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Royal United Hospital (435)</c:v>
                </c:pt>
              </c:strCache>
            </c:strRef>
          </c:cat>
          <c:val>
            <c:numRef>
              <c:f>Sheet1!$G$2:$G$3</c:f>
              <c:numCache>
                <c:formatCode>0.0;;</c:formatCode>
                <c:ptCount val="2"/>
                <c:pt idx="0">
                  <c:v>0</c:v>
                </c:pt>
                <c:pt idx="1">
                  <c:v>7.7123276645052474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Royal United Hospital (435)</c:v>
                </c:pt>
              </c:strCache>
            </c:strRef>
          </c:cat>
          <c:val>
            <c:numRef>
              <c:f>Sheet1!$H$2:$H$3</c:f>
              <c:numCache>
                <c:formatCode>0.0;;</c:formatCode>
                <c:ptCount val="2"/>
                <c:pt idx="0">
                  <c:v>7.7123289565349289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Royal United Hospital (435)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Royal United Hospital (435)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2.2876710434650711</c:v>
                </c:pt>
                <c:pt idx="1">
                  <c:v>2.2876723354947526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Royal United Hospital (445)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Royal United Hospital (445)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Royal United Hospital (445)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Royal United Hospital (445)</c:v>
                </c:pt>
              </c:strCache>
            </c:strRef>
          </c:cat>
          <c:val>
            <c:numRef>
              <c:f>Sheet1!$G$2:$G$3</c:f>
              <c:numCache>
                <c:formatCode>0.0;;</c:formatCode>
                <c:ptCount val="2"/>
                <c:pt idx="0">
                  <c:v>0</c:v>
                </c:pt>
                <c:pt idx="1">
                  <c:v>9.1942848909673618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Royal United Hospital (445)</c:v>
                </c:pt>
              </c:strCache>
            </c:strRef>
          </c:cat>
          <c:val>
            <c:numRef>
              <c:f>Sheet1!$H$2:$H$3</c:f>
              <c:numCache>
                <c:formatCode>0.0;;</c:formatCode>
                <c:ptCount val="2"/>
                <c:pt idx="0">
                  <c:v>9.1942704442280299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Royal United Hospital (445)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Royal United Hospital (445)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0.80572955577197014</c:v>
                </c:pt>
                <c:pt idx="1">
                  <c:v>0.80571510903263821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(391)</c:v>
                </c:pt>
                <c:pt idx="1">
                  <c:v>Royal United Hospital (391)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(391)</c:v>
                </c:pt>
                <c:pt idx="1">
                  <c:v>Royal United Hospital (391)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(391)</c:v>
                </c:pt>
                <c:pt idx="1">
                  <c:v>Royal United Hospital (391)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(391)</c:v>
                </c:pt>
                <c:pt idx="1">
                  <c:v>Royal United Hospital (391)</c:v>
                </c:pt>
              </c:strCache>
            </c:strRef>
          </c:cat>
          <c:val>
            <c:numRef>
              <c:f>Sheet1!$G$2:$G$3</c:f>
              <c:numCache>
                <c:formatCode>0.0;;</c:formatCode>
                <c:ptCount val="2"/>
                <c:pt idx="0">
                  <c:v>8.1379995562592864</c:v>
                </c:pt>
                <c:pt idx="1">
                  <c:v>8.1380141222952425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(391)</c:v>
                </c:pt>
                <c:pt idx="1">
                  <c:v>Royal United Hospital (391)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(391)</c:v>
                </c:pt>
                <c:pt idx="1">
                  <c:v>Royal United Hospital (391)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(391)</c:v>
                </c:pt>
                <c:pt idx="1">
                  <c:v>Royal United Hospital (391)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1.8620004437407136</c:v>
                </c:pt>
                <c:pt idx="1">
                  <c:v>1.8619858777047575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Royal United Hospital (453)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Royal United Hospital (453)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Royal United Hospital (453)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Royal United Hospital (453)</c:v>
                </c:pt>
              </c:strCache>
            </c:strRef>
          </c:cat>
          <c:val>
            <c:numRef>
              <c:f>Sheet1!$G$2:$G$3</c:f>
              <c:numCache>
                <c:formatCode>0.0;;</c:formatCode>
                <c:ptCount val="2"/>
                <c:pt idx="0">
                  <c:v>9.5250014085607084</c:v>
                </c:pt>
                <c:pt idx="1">
                  <c:v>9.5250060839820474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Royal United Hospital (453)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Royal United Hospital (453)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Royal United Hospital (453)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0.47499859143929157</c:v>
                </c:pt>
                <c:pt idx="1">
                  <c:v>0.4749939160179526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Royal United Hospital (385)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Royal United Hospital (385)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Royal United Hospital (385)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Royal United Hospital (385)</c:v>
                </c:pt>
              </c:strCache>
            </c:strRef>
          </c:cat>
          <c:val>
            <c:numRef>
              <c:f>Sheet1!$G$2:$G$3</c:f>
              <c:numCache>
                <c:formatCode>0.0;;</c:formatCode>
                <c:ptCount val="2"/>
                <c:pt idx="0">
                  <c:v>9.0539908734303651</c:v>
                </c:pt>
                <c:pt idx="1">
                  <c:v>9.0539882127668214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Royal United Hospital (385)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Royal United Hospital (385)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Royal United Hospital (385)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0.94600912656963487</c:v>
                </c:pt>
                <c:pt idx="1">
                  <c:v>0.94601178723317858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Royal United Hospital (428)</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Royal United Hospital (428)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Royal United Hospital (428)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Royal United Hospital (428)</c:v>
                </c:pt>
              </c:strCache>
            </c:strRef>
          </c:cat>
          <c:val>
            <c:numRef>
              <c:f>Sheet1!$G$2:$G$3</c:f>
              <c:numCache>
                <c:formatCode>0.0;;</c:formatCode>
                <c:ptCount val="2"/>
                <c:pt idx="0">
                  <c:v>8.4698065565026752</c:v>
                </c:pt>
                <c:pt idx="1">
                  <c:v>8.4698078007190531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Royal United Hospital (428)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Royal United Hospital (428)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Royal United Hospital (428)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1.5301934434973248</c:v>
                </c:pt>
                <c:pt idx="1">
                  <c:v>1.5301921992809469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Royal United Hospital (57)</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Royal United Hospital (57)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Royal United Hospital (57)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Royal United Hospital (57)</c:v>
                </c:pt>
              </c:strCache>
            </c:strRef>
          </c:cat>
          <c:val>
            <c:numRef>
              <c:f>Sheet1!$G$2:$G$3</c:f>
              <c:numCache>
                <c:formatCode>0.0;;</c:formatCode>
                <c:ptCount val="2"/>
                <c:pt idx="0">
                  <c:v>0</c:v>
                </c:pt>
                <c:pt idx="1">
                  <c:v>9.1804354535433639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Royal United Hospital (57)</c:v>
                </c:pt>
              </c:strCache>
            </c:strRef>
          </c:cat>
          <c:val>
            <c:numRef>
              <c:f>Sheet1!$H$2:$H$3</c:f>
              <c:numCache>
                <c:formatCode>0.0;;</c:formatCode>
                <c:ptCount val="2"/>
                <c:pt idx="0">
                  <c:v>9.1804208131935621</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Royal United Hospital (57)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Royal United Hospital (57)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0.81957918680643793</c:v>
                </c:pt>
                <c:pt idx="1">
                  <c:v>0.81956454645663612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Royal United Hospital (54)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Royal United Hospital (54)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Royal United Hospital (54)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Royal United Hospital (54)</c:v>
                </c:pt>
              </c:strCache>
            </c:strRef>
          </c:cat>
          <c:val>
            <c:numRef>
              <c:f>Sheet1!$G$2:$G$3</c:f>
              <c:numCache>
                <c:formatCode>0.0;;</c:formatCode>
                <c:ptCount val="2"/>
                <c:pt idx="0">
                  <c:v>7.4860161391378588</c:v>
                </c:pt>
                <c:pt idx="1">
                  <c:v>7.4860051837593664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Royal United Hospital (54)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Royal United Hospital (54)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Royal United Hospital (54)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2.5139838608621412</c:v>
                </c:pt>
                <c:pt idx="1">
                  <c:v>2.5139948162406336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Royal United Hospital (39)</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Royal United Hospital (39)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Royal United Hospital (39)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Royal United Hospital (39)</c:v>
                </c:pt>
              </c:strCache>
            </c:strRef>
          </c:cat>
          <c:val>
            <c:numRef>
              <c:f>Sheet1!$G$2:$G$3</c:f>
              <c:numCache>
                <c:formatCode>0.0;;</c:formatCode>
                <c:ptCount val="2"/>
                <c:pt idx="0">
                  <c:v>8.6474980728789479</c:v>
                </c:pt>
                <c:pt idx="1">
                  <c:v>8.6475151594741888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Royal United Hospital (39)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Royal United Hospital (39)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Royal United Hospital (39)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1.3525019271210521</c:v>
                </c:pt>
                <c:pt idx="1">
                  <c:v>1.3524848405258112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United Hospital (152)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United Hospital (152)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United Hospital (152)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United Hospital (152)</c:v>
                </c:pt>
              </c:strCache>
            </c:strRef>
          </c:cat>
          <c:val>
            <c:numRef>
              <c:f>Sheet1!$G$2:$G$3</c:f>
              <c:numCache>
                <c:formatCode>0.0;;</c:formatCode>
                <c:ptCount val="2"/>
                <c:pt idx="0">
                  <c:v>8.539315686745276</c:v>
                </c:pt>
                <c:pt idx="1">
                  <c:v>8.5393143117999468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United Hospital (152)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United Hospital (152)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Royal United Hospital (152)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1.460684313254724</c:v>
                </c:pt>
                <c:pt idx="1">
                  <c:v>1.4606856882000532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Royal United Hospital (118)</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Royal United Hospital (118)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Royal United Hospital (118)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Royal United Hospital (118)</c:v>
                </c:pt>
              </c:strCache>
            </c:strRef>
          </c:cat>
          <c:val>
            <c:numRef>
              <c:f>Sheet1!$G$2:$G$3</c:f>
              <c:numCache>
                <c:formatCode>0.0;;</c:formatCode>
                <c:ptCount val="2"/>
                <c:pt idx="0">
                  <c:v>7.9611934981595116</c:v>
                </c:pt>
                <c:pt idx="1">
                  <c:v>7.9611976958825634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Royal United Hospital (118)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Royal United Hospital (118)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Royal United Hospital (118)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2.0388065018404884</c:v>
                </c:pt>
                <c:pt idx="1">
                  <c:v>2.0388023041174366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Royal United Hospital (79)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Royal United Hospital (79)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Royal United Hospital (79)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Royal United Hospital (79)</c:v>
                </c:pt>
              </c:strCache>
            </c:strRef>
          </c:cat>
          <c:val>
            <c:numRef>
              <c:f>Sheet1!$G$2:$G$3</c:f>
              <c:numCache>
                <c:formatCode>0.0;;</c:formatCode>
                <c:ptCount val="2"/>
                <c:pt idx="0">
                  <c:v>6.096588319651647</c:v>
                </c:pt>
                <c:pt idx="1">
                  <c:v>6.0965964462408877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Royal United Hospital (79)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Royal United Hospital (79)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Royal United Hospital (79)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3.903411680348353</c:v>
                </c:pt>
                <c:pt idx="1">
                  <c:v>3.9034035537591123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Royal United Hospital (64)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Royal United Hospital (64)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Royal United Hospital (64)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Royal United Hospital (64)</c:v>
                </c:pt>
              </c:strCache>
            </c:strRef>
          </c:cat>
          <c:val>
            <c:numRef>
              <c:f>Sheet1!$G$2:$G$3</c:f>
              <c:numCache>
                <c:formatCode>0.0;;</c:formatCode>
                <c:ptCount val="2"/>
                <c:pt idx="0">
                  <c:v>6.0988299832094928</c:v>
                </c:pt>
                <c:pt idx="1">
                  <c:v>6.0988415401690501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Royal United Hospital (64)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Royal United Hospital (64)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Royal United Hospital (64)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3.9011700167905072</c:v>
                </c:pt>
                <c:pt idx="1">
                  <c:v>3.9011584598309499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Royal United Hospital (71)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Royal United Hospital (71)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Royal United Hospital (71)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Royal United Hospital (71)</c:v>
                </c:pt>
              </c:strCache>
            </c:strRef>
          </c:cat>
          <c:val>
            <c:numRef>
              <c:f>Sheet1!$G$2:$G$3</c:f>
              <c:numCache>
                <c:formatCode>0.0;;</c:formatCode>
                <c:ptCount val="2"/>
                <c:pt idx="0">
                  <c:v>6.5048407496877756</c:v>
                </c:pt>
                <c:pt idx="1">
                  <c:v>6.5048428566175698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Royal United Hospital (71)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Royal United Hospital (71)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Royal United Hospital (71)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3.4951592503122244</c:v>
                </c:pt>
                <c:pt idx="1">
                  <c:v>3.4951571433824302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Royal United Hospital (443)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Royal United Hospital (443)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Royal United Hospital (443)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Royal United Hospital (443)</c:v>
                </c:pt>
              </c:strCache>
            </c:strRef>
          </c:cat>
          <c:val>
            <c:numRef>
              <c:f>Sheet1!$G$2:$G$3</c:f>
              <c:numCache>
                <c:formatCode>0.0;;</c:formatCode>
                <c:ptCount val="2"/>
                <c:pt idx="0">
                  <c:v>6.9553226796218564</c:v>
                </c:pt>
                <c:pt idx="1">
                  <c:v>6.9553229058183446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Royal United Hospital (443)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Royal United Hospital (443)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Royal United Hospital (443)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3.0446773203781436</c:v>
                </c:pt>
                <c:pt idx="1">
                  <c:v>3.0446770941816554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Royal United Hospital (326)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Royal United Hospital (326)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Royal United Hospital (326)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Royal United Hospital (326)</c:v>
                </c:pt>
              </c:strCache>
            </c:strRef>
          </c:cat>
          <c:val>
            <c:numRef>
              <c:f>Sheet1!$G$2:$G$3</c:f>
              <c:numCache>
                <c:formatCode>0.0;;</c:formatCode>
                <c:ptCount val="2"/>
                <c:pt idx="0">
                  <c:v>6.2198081858433181</c:v>
                </c:pt>
                <c:pt idx="1">
                  <c:v>6.2198176000405203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Royal United Hospital (326)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Royal United Hospital (326)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Royal United Hospital (326)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3.7801918141566819</c:v>
                </c:pt>
                <c:pt idx="1">
                  <c:v>3.7801823999594797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(166)</c:v>
                </c:pt>
                <c:pt idx="1">
                  <c:v>Royal United Hospital (166)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(166)</c:v>
                </c:pt>
                <c:pt idx="1">
                  <c:v>Royal United Hospital (166)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(166)</c:v>
                </c:pt>
                <c:pt idx="1">
                  <c:v>Royal United Hospital (166)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(166)</c:v>
                </c:pt>
                <c:pt idx="1">
                  <c:v>Royal United Hospital (166)</c:v>
                </c:pt>
              </c:strCache>
            </c:strRef>
          </c:cat>
          <c:val>
            <c:numRef>
              <c:f>Sheet1!$G$2:$G$3</c:f>
              <c:numCache>
                <c:formatCode>0.0;;</c:formatCode>
                <c:ptCount val="2"/>
                <c:pt idx="0">
                  <c:v>7.8788964161321111</c:v>
                </c:pt>
                <c:pt idx="1">
                  <c:v>7.8788993562073886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(166)</c:v>
                </c:pt>
                <c:pt idx="1">
                  <c:v>Royal United Hospital (166)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(166)</c:v>
                </c:pt>
                <c:pt idx="1">
                  <c:v>Royal United Hospital (166)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(166)</c:v>
                </c:pt>
                <c:pt idx="1">
                  <c:v>Royal United Hospital (166)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2.1211035838678889</c:v>
                </c:pt>
                <c:pt idx="1">
                  <c:v>2.1211006437926114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United Hospital (459)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United Hospital (459)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United Hospital (459)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United Hospital (459)</c:v>
                </c:pt>
              </c:strCache>
            </c:strRef>
          </c:cat>
          <c:val>
            <c:numRef>
              <c:f>Sheet1!$G$2:$G$3</c:f>
              <c:numCache>
                <c:formatCode>0.0;;</c:formatCode>
                <c:ptCount val="2"/>
                <c:pt idx="0">
                  <c:v>7.2594673034660993</c:v>
                </c:pt>
                <c:pt idx="1">
                  <c:v>7.2594672853893929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United Hospital (459)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United Hospital (459)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Royal United Hospital (459)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2.7405326965339007</c:v>
                </c:pt>
                <c:pt idx="1">
                  <c:v>2.7405327146106071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Royal United Hospital (428)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Royal United Hospital (428)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Royal United Hospital (428)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Royal United Hospital (428)</c:v>
                </c:pt>
              </c:strCache>
            </c:strRef>
          </c:cat>
          <c:val>
            <c:numRef>
              <c:f>Sheet1!$G$2:$G$3</c:f>
              <c:numCache>
                <c:formatCode>0.0;;</c:formatCode>
                <c:ptCount val="2"/>
                <c:pt idx="0">
                  <c:v>8.0403700232288422</c:v>
                </c:pt>
                <c:pt idx="1">
                  <c:v>8.0403926021359489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Royal United Hospital (428)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Royal United Hospital (428)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Royal United Hospital (428)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1.9596299767711578</c:v>
                </c:pt>
                <c:pt idx="1">
                  <c:v>1.9596073978640511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Royal United Hospital (336)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Royal United Hospital (336)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Royal United Hospital (336)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Royal United Hospital (336)</c:v>
                </c:pt>
              </c:strCache>
            </c:strRef>
          </c:cat>
          <c:val>
            <c:numRef>
              <c:f>Sheet1!$G$2:$G$3</c:f>
              <c:numCache>
                <c:formatCode>0.0;;</c:formatCode>
                <c:ptCount val="2"/>
                <c:pt idx="0">
                  <c:v>8.9640572303838599</c:v>
                </c:pt>
                <c:pt idx="1">
                  <c:v>8.9640524721051609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Royal United Hospital (336)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Royal United Hospital (336)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Royal United Hospital (336)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1.0359427696161401</c:v>
                </c:pt>
                <c:pt idx="1">
                  <c:v>1.0359475278948391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Royal United Hospital (277)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Royal United Hospital (277)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Royal United Hospital (277)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Royal United Hospital (277)</c:v>
                </c:pt>
              </c:strCache>
            </c:strRef>
          </c:cat>
          <c:val>
            <c:numRef>
              <c:f>Sheet1!$G$2:$G$3</c:f>
              <c:numCache>
                <c:formatCode>0.0;;</c:formatCode>
                <c:ptCount val="2"/>
                <c:pt idx="0">
                  <c:v>6.6095450621051626</c:v>
                </c:pt>
                <c:pt idx="1">
                  <c:v>6.6095405508936542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Royal United Hospital (277)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Royal United Hospital (277)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Royal United Hospital (277)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3.3904549378948374</c:v>
                </c:pt>
                <c:pt idx="1">
                  <c:v>3.3904594491063458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Royal United Hospital (360)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Royal United Hospital (360)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Royal United Hospital (360)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Royal United Hospital (360)</c:v>
                </c:pt>
              </c:strCache>
            </c:strRef>
          </c:cat>
          <c:val>
            <c:numRef>
              <c:f>Sheet1!$G$2:$G$3</c:f>
              <c:numCache>
                <c:formatCode>0.0;;</c:formatCode>
                <c:ptCount val="2"/>
                <c:pt idx="0">
                  <c:v>4.7467025368396003</c:v>
                </c:pt>
                <c:pt idx="1">
                  <c:v>4.7467056584502334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Royal United Hospital (360)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Royal United Hospital (360)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Royal United Hospital (360)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5.2532974631603997</c:v>
                </c:pt>
                <c:pt idx="1">
                  <c:v>5.2532943415497666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Royal United Hospital (398)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Royal United Hospital (398)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Royal United Hospital (398)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Royal United Hospital (398)</c:v>
                </c:pt>
              </c:strCache>
            </c:strRef>
          </c:cat>
          <c:val>
            <c:numRef>
              <c:f>Sheet1!$G$2:$G$3</c:f>
              <c:numCache>
                <c:formatCode>0.0;;</c:formatCode>
                <c:ptCount val="2"/>
                <c:pt idx="0">
                  <c:v>6.7218301526115578</c:v>
                </c:pt>
                <c:pt idx="1">
                  <c:v>6.7218282760098704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Royal United Hospital (398)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Royal United Hospital (398)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Royal United Hospital (398)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3.2781698473884422</c:v>
                </c:pt>
                <c:pt idx="1">
                  <c:v>3.2781717239901296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Royal United Hospital (414)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Royal United Hospital (414)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Royal United Hospital (414)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Royal United Hospital (414)</c:v>
                </c:pt>
              </c:strCache>
            </c:strRef>
          </c:cat>
          <c:val>
            <c:numRef>
              <c:f>Sheet1!$G$2:$G$3</c:f>
              <c:numCache>
                <c:formatCode>0.0;;</c:formatCode>
                <c:ptCount val="2"/>
                <c:pt idx="0">
                  <c:v>7.9025193149231816</c:v>
                </c:pt>
                <c:pt idx="1">
                  <c:v>7.9025329315402502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Royal United Hospital (414)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Royal United Hospital (414)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Royal United Hospital (414)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2.0974806850768184</c:v>
                </c:pt>
                <c:pt idx="1">
                  <c:v>2.0974670684597498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Royal United Hospital (243)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Royal United Hospital (243)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Royal United Hospital (243)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Royal United Hospital (243)</c:v>
                </c:pt>
              </c:strCache>
            </c:strRef>
          </c:cat>
          <c:val>
            <c:numRef>
              <c:f>Sheet1!$G$2:$G$3</c:f>
              <c:numCache>
                <c:formatCode>0.0;;</c:formatCode>
                <c:ptCount val="2"/>
                <c:pt idx="0">
                  <c:v>8.2278513784514011</c:v>
                </c:pt>
                <c:pt idx="1">
                  <c:v>8.227856333967587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Royal United Hospital (243)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Royal United Hospital (243)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Royal United Hospital (243)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1.7721486215485989</c:v>
                </c:pt>
                <c:pt idx="1">
                  <c:v>1.772143666032413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Royal United Hospital (275)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Royal United Hospital (275)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Royal United Hospital (275)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Royal United Hospital (275)</c:v>
                </c:pt>
              </c:strCache>
            </c:strRef>
          </c:cat>
          <c:val>
            <c:numRef>
              <c:f>Sheet1!$G$2:$G$3</c:f>
              <c:numCache>
                <c:formatCode>0.0;;</c:formatCode>
                <c:ptCount val="2"/>
                <c:pt idx="0">
                  <c:v>6.619031071295753</c:v>
                </c:pt>
                <c:pt idx="1">
                  <c:v>6.61904108517545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Royal United Hospital (275)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Royal United Hospital (275)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Royal United Hospital (275)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3.380968928704247</c:v>
                </c:pt>
                <c:pt idx="1">
                  <c:v>3.38095891482455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United Hospital (460)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United Hospital (460)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United Hospital (460)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United Hospital (460)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United Hospital (460)</c:v>
                </c:pt>
              </c:strCache>
            </c:strRef>
          </c:cat>
          <c:val>
            <c:numRef>
              <c:f>Sheet1!$H$2:$H$3</c:f>
              <c:numCache>
                <c:formatCode>0.0;;</c:formatCode>
                <c:ptCount val="2"/>
                <c:pt idx="0">
                  <c:v>9.3964428203290478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United Hospital (460)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Royal United Hospital (460)</c:v>
                </c:pt>
              </c:strCache>
            </c:strRef>
          </c:cat>
          <c:val>
            <c:numRef>
              <c:f>Sheet1!$J$2:$J$3</c:f>
              <c:numCache>
                <c:formatCode>0.0;;</c:formatCode>
                <c:ptCount val="2"/>
                <c:pt idx="0">
                  <c:v>0</c:v>
                </c:pt>
                <c:pt idx="1">
                  <c:v>9.3964539958903242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0.60355717967095224</c:v>
                </c:pt>
                <c:pt idx="1">
                  <c:v>0.60354600410967585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United Hospital (455)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United Hospital (455)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United Hospital (455)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United Hospital (455)</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United Hospital (455)</c:v>
                </c:pt>
              </c:strCache>
            </c:strRef>
          </c:cat>
          <c:val>
            <c:numRef>
              <c:f>Sheet1!$H$2:$H$3</c:f>
              <c:numCache>
                <c:formatCode>0.0;;</c:formatCode>
                <c:ptCount val="2"/>
                <c:pt idx="0">
                  <c:v>9.4306509532194269</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United Hospital (455)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(455)</c:v>
                </c:pt>
                <c:pt idx="1">
                  <c:v>Royal United Hospital (455)</c:v>
                </c:pt>
              </c:strCache>
            </c:strRef>
          </c:cat>
          <c:val>
            <c:numRef>
              <c:f>Sheet1!$J$2:$J$3</c:f>
              <c:numCache>
                <c:formatCode>0.0;;</c:formatCode>
                <c:ptCount val="2"/>
                <c:pt idx="0">
                  <c:v>0</c:v>
                </c:pt>
                <c:pt idx="1">
                  <c:v>9.4306607416724155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0.56934904678057308</c:v>
                </c:pt>
                <c:pt idx="1">
                  <c:v>0.56933925832758447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United Hospital (458)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United Hospital (458)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United Hospital (458)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United Hospital (458)</c:v>
                </c:pt>
              </c:strCache>
            </c:strRef>
          </c:cat>
          <c:val>
            <c:numRef>
              <c:f>Sheet1!$G$2:$G$3</c:f>
              <c:numCache>
                <c:formatCode>0.0;;</c:formatCode>
                <c:ptCount val="2"/>
                <c:pt idx="0">
                  <c:v>8.5087038421915651</c:v>
                </c:pt>
                <c:pt idx="1">
                  <c:v>8.5087044767581137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United Hospital (458)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United Hospital (458)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Royal United Hospital (458)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1.4912961578084349</c:v>
                </c:pt>
                <c:pt idx="1">
                  <c:v>1.4912955232418863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7.0465557804966474</c:v>
                </c:pt>
                <c:pt idx="1">
                  <c:v>6.9930084590590251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7.7956573749015261</c:v>
                </c:pt>
                <c:pt idx="1">
                  <c:v>7.4336665749697026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7.6466041773700804</c:v>
                </c:pt>
                <c:pt idx="1">
                  <c:v>7.0893184756650021</c:v>
                </c:pt>
                <c:pt idx="2">
                  <c:v>7.1345428651297489</c:v>
                </c:pt>
                <c:pt idx="3">
                  <c:v>7.138084093974264</c:v>
                </c:pt>
                <c:pt idx="4">
                  <c:v>6.9164910186763118</c:v>
                </c:pt>
                <c:pt idx="5">
                  <c:v>7.0587697933426492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6.6517604546768574</c:v>
                </c:pt>
                <c:pt idx="1">
                  <c:v>6.0909691779021662</c:v>
                </c:pt>
                <c:pt idx="2">
                  <c:v>6.4115585649854134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8.536033998159505</c:v>
                </c:pt>
                <c:pt idx="1">
                  <c:v>8.246271141492775</c:v>
                </c:pt>
                <c:pt idx="2">
                  <c:v>8.5874501254422135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8.1851775371224846</c:v>
                </c:pt>
                <c:pt idx="1">
                  <c:v>7.987811610398861</c:v>
                </c:pt>
                <c:pt idx="2">
                  <c:v>8.267443324909113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8.7466042630607035</c:v>
                </c:pt>
                <c:pt idx="1">
                  <c:v>9.1066933186761698</c:v>
                </c:pt>
                <c:pt idx="2">
                  <c:v>9.1892398185194786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3.610313929791392</c:v>
                </c:pt>
                <c:pt idx="1">
                  <c:v>3.7373262329032548</c:v>
                </c:pt>
                <c:pt idx="2">
                  <c:v>4.1551048266529493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9.2345607827346008</c:v>
                </c:pt>
                <c:pt idx="1">
                  <c:v>9.1938270998709015</c:v>
                </c:pt>
                <c:pt idx="2">
                  <c:v>8.8487830466206603</c:v>
                </c:pt>
                <c:pt idx="3">
                  <c:v>9.0701283429693174</c:v>
                </c:pt>
                <c:pt idx="4">
                  <c:v>8.9460299785778243</c:v>
                </c:pt>
                <c:pt idx="5">
                  <c:v>8.9703059882982004</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8.6326098750953726</c:v>
                </c:pt>
                <c:pt idx="1">
                  <c:v>8.1195086347334371</c:v>
                </c:pt>
                <c:pt idx="2">
                  <c:v>8.5853655592510787</c:v>
                </c:pt>
                <c:pt idx="3">
                  <c:v>8.781670606469886</c:v>
                </c:pt>
                <c:pt idx="4">
                  <c:v>8.2936816274128518</c:v>
                </c:pt>
                <c:pt idx="5">
                  <c:v>8.53008608385786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8.6628349714123996</c:v>
                </c:pt>
                <c:pt idx="1">
                  <c:v>8.6110596004983542</c:v>
                </c:pt>
                <c:pt idx="2">
                  <c:v>7.8477751537834797</c:v>
                </c:pt>
                <c:pt idx="3">
                  <c:v>7.9259499698539662</c:v>
                </c:pt>
                <c:pt idx="4">
                  <c:v>8.304743159898873</c:v>
                </c:pt>
                <c:pt idx="5">
                  <c:v>8.4659905636915109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8.0051036449100312</c:v>
                </c:pt>
                <c:pt idx="1">
                  <c:v>8.279046939463214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7.0450892011379356</c:v>
                </c:pt>
                <c:pt idx="1">
                  <c:v>6.5788529747443771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9.5387768582997996</c:v>
                </c:pt>
                <c:pt idx="1">
                  <c:v>9.4241463035170945</c:v>
                </c:pt>
                <c:pt idx="2">
                  <c:v>9.6299506747014352</c:v>
                </c:pt>
                <c:pt idx="3">
                  <c:v>9.6078690411332381</c:v>
                </c:pt>
                <c:pt idx="4">
                  <c:v>9.5619025297873748</c:v>
                </c:pt>
                <c:pt idx="5">
                  <c:v>9.5913066773752842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9.1017810198996525</c:v>
                </c:pt>
                <c:pt idx="1">
                  <c:v>8.7012864526023552</c:v>
                </c:pt>
                <c:pt idx="2">
                  <c:v>8.8047517435363787</c:v>
                </c:pt>
                <c:pt idx="3">
                  <c:v>8.8518671530290032</c:v>
                </c:pt>
                <c:pt idx="4">
                  <c:v>8.7780521774900926</c:v>
                </c:pt>
                <c:pt idx="5">
                  <c:v>8.9926197343124805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9.298713926079019</c:v>
                </c:pt>
                <c:pt idx="1">
                  <c:v>9.1570750428822318</c:v>
                </c:pt>
                <c:pt idx="2">
                  <c:v>9.2988231321222372</c:v>
                </c:pt>
                <c:pt idx="3">
                  <c:v>9.1592462216129107</c:v>
                </c:pt>
                <c:pt idx="4">
                  <c:v>9.2123276264207696</c:v>
                </c:pt>
                <c:pt idx="5">
                  <c:v>9.355380636129766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8.9183277029796528</c:v>
                </c:pt>
                <c:pt idx="1">
                  <c:v>8.6829467542087162</c:v>
                </c:pt>
                <c:pt idx="2">
                  <c:v>8.7765566680890768</c:v>
                </c:pt>
                <c:pt idx="3">
                  <c:v>9.0376613420872847</c:v>
                </c:pt>
                <c:pt idx="4">
                  <c:v>9.0731855731932978</c:v>
                </c:pt>
                <c:pt idx="5">
                  <c:v>9.1286224558505751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9.1464515560231607</c:v>
                </c:pt>
                <c:pt idx="1">
                  <c:v>8.9852500436055465</c:v>
                </c:pt>
                <c:pt idx="2">
                  <c:v>8.7755351356223645</c:v>
                </c:pt>
                <c:pt idx="3">
                  <c:v>9.0429531716175333</c:v>
                </c:pt>
                <c:pt idx="4">
                  <c:v>8.8835012433301976</c:v>
                </c:pt>
                <c:pt idx="5">
                  <c:v>9.0222373845843382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9.2933306915111995</c:v>
                </c:pt>
                <c:pt idx="1">
                  <c:v>9.2432707395572802</c:v>
                </c:pt>
                <c:pt idx="2">
                  <c:v>9.1582103744644154</c:v>
                </c:pt>
                <c:pt idx="3">
                  <c:v>9.1672898252291741</c:v>
                </c:pt>
                <c:pt idx="4">
                  <c:v>9.1591752961531121</c:v>
                </c:pt>
                <c:pt idx="5">
                  <c:v>9.1942346407171023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9.0142960268871022</c:v>
                </c:pt>
                <c:pt idx="1">
                  <c:v>8.8193006178241884</c:v>
                </c:pt>
                <c:pt idx="2">
                  <c:v>8.7686669690195131</c:v>
                </c:pt>
                <c:pt idx="3">
                  <c:v>8.9198805535628605</c:v>
                </c:pt>
                <c:pt idx="4">
                  <c:v>9.0904178309655652</c:v>
                </c:pt>
                <c:pt idx="5">
                  <c:v>9.1178078111489214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7.7352530932596224</c:v>
                </c:pt>
                <c:pt idx="1">
                  <c:v>7.3505204452321307</c:v>
                </c:pt>
                <c:pt idx="2">
                  <c:v>7.4062748814054178</c:v>
                </c:pt>
                <c:pt idx="3">
                  <c:v>7.8850089859643857</c:v>
                </c:pt>
                <c:pt idx="4">
                  <c:v>7.7235999823259078</c:v>
                </c:pt>
                <c:pt idx="5">
                  <c:v>7.9221384004503417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8.3980342836043231</c:v>
                </c:pt>
                <c:pt idx="1">
                  <c:v>7.9061623101187717</c:v>
                </c:pt>
                <c:pt idx="2">
                  <c:v>7.9317553516155694</c:v>
                </c:pt>
                <c:pt idx="3">
                  <c:v>7.9629361066593463</c:v>
                </c:pt>
                <c:pt idx="4">
                  <c:v>7.7596801906955486</c:v>
                </c:pt>
                <c:pt idx="5">
                  <c:v>8.1001914162772231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7.3780741060436519</c:v>
                </c:pt>
                <c:pt idx="1">
                  <c:v>7.0354500710574976</c:v>
                </c:pt>
                <c:pt idx="2">
                  <c:v>7.0838442135465094</c:v>
                </c:pt>
                <c:pt idx="3">
                  <c:v>7.2490117897918092</c:v>
                </c:pt>
                <c:pt idx="4">
                  <c:v>7.3455775442859697</c:v>
                </c:pt>
                <c:pt idx="5">
                  <c:v>7.7123289565349289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9.0204316803334468</c:v>
                </c:pt>
                <c:pt idx="1">
                  <c:v>8.7559748016328491</c:v>
                </c:pt>
                <c:pt idx="2">
                  <c:v>8.9361535990484011</c:v>
                </c:pt>
                <c:pt idx="3">
                  <c:v>9.1020952466867833</c:v>
                </c:pt>
                <c:pt idx="4">
                  <c:v>9.0352123599873408</c:v>
                </c:pt>
                <c:pt idx="5">
                  <c:v>9.1942704442280299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7.9890868929589924</c:v>
                </c:pt>
                <c:pt idx="1">
                  <c:v>7.6480249481074933</c:v>
                </c:pt>
                <c:pt idx="2">
                  <c:v>7.735200414764372</c:v>
                </c:pt>
                <c:pt idx="3">
                  <c:v>8.1363792299566331</c:v>
                </c:pt>
                <c:pt idx="4">
                  <c:v>7.9686918144174532</c:v>
                </c:pt>
                <c:pt idx="5">
                  <c:v>8.1379995562592864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9.4199695893223012</c:v>
                </c:pt>
                <c:pt idx="1">
                  <c:v>9.4572954775735383</c:v>
                </c:pt>
                <c:pt idx="2">
                  <c:v>9.4346152191127519</c:v>
                </c:pt>
                <c:pt idx="3">
                  <c:v>9.5600960890952358</c:v>
                </c:pt>
                <c:pt idx="4">
                  <c:v>9.4469386927413144</c:v>
                </c:pt>
                <c:pt idx="5">
                  <c:v>9.5250014085607084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9.0873948574640693</c:v>
                </c:pt>
                <c:pt idx="1">
                  <c:v>8.9919643029998966</c:v>
                </c:pt>
                <c:pt idx="2">
                  <c:v>9.12540448019557</c:v>
                </c:pt>
                <c:pt idx="3">
                  <c:v>9.0650346017682235</c:v>
                </c:pt>
                <c:pt idx="4">
                  <c:v>8.8830660187409745</c:v>
                </c:pt>
                <c:pt idx="5">
                  <c:v>9.0539908734303651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8.4421388152324326</c:v>
                </c:pt>
                <c:pt idx="1">
                  <c:v>8.3290682892284504</c:v>
                </c:pt>
                <c:pt idx="2">
                  <c:v>8.2498085750920129</c:v>
                </c:pt>
                <c:pt idx="3">
                  <c:v>8.5649582878328552</c:v>
                </c:pt>
                <c:pt idx="4">
                  <c:v>8.3425303915949236</c:v>
                </c:pt>
                <c:pt idx="5">
                  <c:v>8.4698065565026752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6.7398275173039632</c:v>
                </c:pt>
                <c:pt idx="1">
                  <c:v>6.0988299832094928</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7.8569805226312557</c:v>
                </c:pt>
                <c:pt idx="1">
                  <c:v>6.5048407496877756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7.1600589249667408</c:v>
                </c:pt>
                <c:pt idx="1">
                  <c:v>6.8907711350623986</c:v>
                </c:pt>
                <c:pt idx="2">
                  <c:v>7.0711957874674347</c:v>
                </c:pt>
                <c:pt idx="3">
                  <c:v>6.90120214290675</c:v>
                </c:pt>
                <c:pt idx="4">
                  <c:v>6.8128128710706406</c:v>
                </c:pt>
                <c:pt idx="5">
                  <c:v>6.9553226796218564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8.2602993291644466</c:v>
                </c:pt>
                <c:pt idx="1">
                  <c:v>7.957655737290855</c:v>
                </c:pt>
                <c:pt idx="2">
                  <c:v>8.5018418455344236</c:v>
                </c:pt>
                <c:pt idx="3">
                  <c:v>8.7202217924934082</c:v>
                </c:pt>
                <c:pt idx="4">
                  <c:v>7.9013071566985618</c:v>
                </c:pt>
                <c:pt idx="5">
                  <c:v>7.8788964161321111</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7.4079341528114906</c:v>
                </c:pt>
                <c:pt idx="1">
                  <c:v>7.1471826641148839</c:v>
                </c:pt>
                <c:pt idx="2">
                  <c:v>6.9358549644936653</c:v>
                </c:pt>
                <c:pt idx="3">
                  <c:v>7.0108446388106049</c:v>
                </c:pt>
                <c:pt idx="4">
                  <c:v>6.9383604748612706</c:v>
                </c:pt>
                <c:pt idx="5">
                  <c:v>7.2594673034660993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6.4661742439122234</c:v>
                </c:pt>
                <c:pt idx="1">
                  <c:v>7.9524339082430613</c:v>
                </c:pt>
                <c:pt idx="2">
                  <c:v>7.8486092847030617</c:v>
                </c:pt>
                <c:pt idx="3">
                  <c:v>7.9520291575344038</c:v>
                </c:pt>
                <c:pt idx="4">
                  <c:v>7.8584576673861593</c:v>
                </c:pt>
                <c:pt idx="5">
                  <c:v>8.0403700232288422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8.90969858168034</c:v>
                </c:pt>
                <c:pt idx="1">
                  <c:v>8.899597991341734</c:v>
                </c:pt>
                <c:pt idx="2">
                  <c:v>8.921917430474064</c:v>
                </c:pt>
                <c:pt idx="3">
                  <c:v>8.8016546562552698</c:v>
                </c:pt>
                <c:pt idx="4">
                  <c:v>8.9640572303838599</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4.9167516209374957</c:v>
                </c:pt>
                <c:pt idx="1">
                  <c:v>4.2679261803525064</c:v>
                </c:pt>
                <c:pt idx="2">
                  <c:v>4.5956209002717854</c:v>
                </c:pt>
                <c:pt idx="3">
                  <c:v>4.239283606318434</c:v>
                </c:pt>
                <c:pt idx="4">
                  <c:v>4.5215664439592933</c:v>
                </c:pt>
                <c:pt idx="5">
                  <c:v>4.7467025368396003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6.7848024860328691</c:v>
                </c:pt>
                <c:pt idx="1">
                  <c:v>6.4906014756803367</c:v>
                </c:pt>
                <c:pt idx="2">
                  <c:v>6.8813127499997284</c:v>
                </c:pt>
                <c:pt idx="3">
                  <c:v>6.4232641641199359</c:v>
                </c:pt>
                <c:pt idx="4">
                  <c:v>6.6203653005445426</c:v>
                </c:pt>
                <c:pt idx="5">
                  <c:v>6.7218301526115578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7.9082579546211944</c:v>
                </c:pt>
                <c:pt idx="1">
                  <c:v>7.4946903339859414</c:v>
                </c:pt>
                <c:pt idx="2">
                  <c:v>7.230987799365014</c:v>
                </c:pt>
                <c:pt idx="3">
                  <c:v>7.6988452014709008</c:v>
                </c:pt>
                <c:pt idx="4">
                  <c:v>7.4031192888905197</c:v>
                </c:pt>
                <c:pt idx="5">
                  <c:v>7.9025193149231816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8.2494055038481626</c:v>
                </c:pt>
                <c:pt idx="1">
                  <c:v>8.1803401857002171</c:v>
                </c:pt>
                <c:pt idx="2">
                  <c:v>8.0530818148529608</c:v>
                </c:pt>
                <c:pt idx="3">
                  <c:v>7.9332289976924981</c:v>
                </c:pt>
                <c:pt idx="4">
                  <c:v>7.5779152039232782</c:v>
                </c:pt>
                <c:pt idx="5">
                  <c:v>8.2278513784514011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6.3902821839858897</c:v>
                </c:pt>
                <c:pt idx="1">
                  <c:v>6.619031071295753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9.4507024766652385</c:v>
                </c:pt>
                <c:pt idx="1">
                  <c:v>9.1683839038678538</c:v>
                </c:pt>
                <c:pt idx="2">
                  <c:v>9.3964428203290478</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9.3276135338873338</c:v>
                </c:pt>
                <c:pt idx="1">
                  <c:v>9.3338240149942138</c:v>
                </c:pt>
                <c:pt idx="2">
                  <c:v>9.3157796744482937</c:v>
                </c:pt>
                <c:pt idx="3">
                  <c:v>9.4476527079099242</c:v>
                </c:pt>
                <c:pt idx="4">
                  <c:v>9.2575999949772729</c:v>
                </c:pt>
                <c:pt idx="5">
                  <c:v>9.4306509532194269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8.401550106724347</c:v>
                </c:pt>
                <c:pt idx="1">
                  <c:v>8.1692099071584536</c:v>
                </c:pt>
                <c:pt idx="2">
                  <c:v>8.3416370143455172</c:v>
                </c:pt>
                <c:pt idx="3">
                  <c:v>8.4266205579218489</c:v>
                </c:pt>
                <c:pt idx="4">
                  <c:v>8.2450387960669342</c:v>
                </c:pt>
                <c:pt idx="5">
                  <c:v>8.5087038421915651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985065"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RD1 | Royal United Hospitals Bath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985065"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RD1 | Royal United Hospitals Bath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RD1 | Royal United Hospitals Bath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Royal United Hospitals Bath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522883353"/>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281216681"/>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463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84%</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47%</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16%</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090478559"/>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4067044827"/>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112072869"/>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284095779"/>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537928232"/>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4097764564"/>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933563161"/>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215548584"/>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q22. To what extent did staff looking after you involve you in decisions about your care and treatment?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10 Kindness and compassion</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q44. Overall, did you feel you were treated with kindness and compassion while you were in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130028906"/>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Royal United Hospitals Bath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Royal United Hospitals Bath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463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Language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Involvement in decisions:</a:t>
            </a:r>
            <a:r>
              <a:rPr lang="en-GB" sz="1250">
                <a:solidFill>
                  <a:prstClr val="black"/>
                </a:solidFill>
                <a:latin typeface="Arial"/>
              </a:rPr>
              <a:t> </a:t>
            </a:r>
            <a:r>
              <a:rPr lang="en-GB" sz="1250" b="0">
                <a:solidFill>
                  <a:prstClr val="black"/>
                </a:solidFill>
                <a:latin typeface="Arial"/>
              </a:rPr>
              <a:t>Patients feeling they were involved in decisions about their care and treatment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being involved in decisions about the patient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Kindness and compassion: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feeling they were treated with kindness and compassion while they were in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 whether they would need any additional equipment in their home after leaving</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Mental health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7984857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5467265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37699196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16709985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67040811"/>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4258914067"/>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19459166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30707683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422738713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3982577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603206357"/>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69510859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561231192"/>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66434766"/>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312869953"/>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19161585"/>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98167672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8596537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571346115"/>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3193254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96408024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4376940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561185032"/>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2463651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84054362"/>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885940803"/>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188699196"/>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026409166"/>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792326239"/>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7373637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8162056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0768100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940043314"/>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90706329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528627900"/>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67855561"/>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68933891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77466718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405528483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9010743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462536651"/>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23538302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7587805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74659123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37073829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33438630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10288892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38256466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4149161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4035969143"/>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50729925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385206057"/>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21400897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94564470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516882957"/>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2558035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559889905"/>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029463719"/>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872212696"/>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30014801"/>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13688625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8192039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412497716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4255987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848410582"/>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859754775"/>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94159058"/>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914697046"/>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416410676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820582012"/>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7640726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412078319"/>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34557566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895566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681845572"/>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96220140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472244079"/>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608803993"/>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822184838"/>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04689322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0206666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488606958"/>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62843817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501092835"/>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392887085"/>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799621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4074075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728821268"/>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24682477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067835057"/>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49002177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9396875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71469100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71360235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657591407"/>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864934296"/>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4609208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04645634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94001695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3093078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883436060"/>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85358519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267475443"/>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02215233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69431369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9445932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807230312"/>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0703123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156274590"/>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9967206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52980223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4096992241"/>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2651717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668979701"/>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603384645"/>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1266833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43482388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92279504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42751368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331529966"/>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0703763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42296128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2591873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2609520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227199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7361620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7803314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9070892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9236016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4515288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1702134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9372240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7281400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44573888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2115006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9812460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3958226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7587019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0494144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7390377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181799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4571240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6742999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67864792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4227882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6377126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549740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0925367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90174543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1967580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12197035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42191785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01376648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5751504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04679032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6295242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74289931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61801585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50245090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3810248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69839342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5499528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62988554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6738562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64294192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79950631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7070512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5996759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98027431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76</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829571112"/>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81095970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8604253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21481971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444</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3288367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429010401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450</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10856711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505160174"/>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9278857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45170465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1466074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10730869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450</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41477944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677434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450</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372267967"/>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318682996"/>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86045214"/>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26363314"/>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0649980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65526232"/>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31559704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602092771"/>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49528881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484012346"/>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54610270"/>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15091405"/>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768297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4789419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7697520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427</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8054097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455854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6418646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115580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584878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1452972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427</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8045449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699708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2117308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4095169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453</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1563545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197813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03985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98098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6920253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179571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5142962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9233934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6221250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65619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6820517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1117009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0209743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233563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778817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6255161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44161400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64</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416333583"/>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877997455"/>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358052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941686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324759212"/>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412966626"/>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5354017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236005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46773994"/>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298523260"/>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9645375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793735928"/>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102507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288335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4889036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6043737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571882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047140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9942084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3595037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7815322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50612315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220514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1087047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2498641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6796203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977794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9938215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2064936891"/>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Q23. How much information about your condition or treatment was given to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16406</Words>
  <Application>Microsoft Office PowerPoint</Application>
  <PresentationFormat>Widescreen</PresentationFormat>
  <Paragraphs>2136</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Royal United Hospitals Bath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2026-09-02T14:40:32Z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